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4"/>
  </p:notesMasterIdLst>
  <p:handoutMasterIdLst>
    <p:handoutMasterId r:id="rId5"/>
  </p:handoutMasterIdLst>
  <p:sldIdLst>
    <p:sldId id="1069" r:id="rId2"/>
    <p:sldId id="1067" r:id="rId3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9A6"/>
    <a:srgbClr val="4385D4"/>
    <a:srgbClr val="D84441"/>
    <a:srgbClr val="A6D24F"/>
    <a:srgbClr val="8560B1"/>
    <a:srgbClr val="336699"/>
    <a:srgbClr val="5D6438"/>
    <a:srgbClr val="006699"/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5" autoAdjust="0"/>
    <p:restoredTop sz="94664" autoAdjust="0"/>
  </p:normalViewPr>
  <p:slideViewPr>
    <p:cSldViewPr snapToGrid="0">
      <p:cViewPr varScale="1">
        <p:scale>
          <a:sx n="71" d="100"/>
          <a:sy n="71" d="100"/>
        </p:scale>
        <p:origin x="13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ctr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US" altLang="tr-T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ctr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US" altLang="tr-TR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US" altLang="tr-TR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28088EFD-0D15-4EE1-A476-5BD25EB6CC54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019808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ctr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US" altLang="tr-TR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ctr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US" altLang="tr-TR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2013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30563"/>
            <a:ext cx="7275512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 smtClean="0"/>
              <a:t>Click to edit Master text styles</a:t>
            </a:r>
          </a:p>
          <a:p>
            <a:pPr lvl="1"/>
            <a:r>
              <a:rPr lang="en-US" altLang="tr-TR" noProof="0" smtClean="0"/>
              <a:t>Second level</a:t>
            </a:r>
          </a:p>
          <a:p>
            <a:pPr lvl="2"/>
            <a:r>
              <a:rPr lang="en-US" altLang="tr-TR" noProof="0" smtClean="0"/>
              <a:t>Third level</a:t>
            </a:r>
          </a:p>
          <a:p>
            <a:pPr lvl="3"/>
            <a:r>
              <a:rPr lang="en-US" altLang="tr-TR" noProof="0" smtClean="0"/>
              <a:t>Fourth level</a:t>
            </a:r>
          </a:p>
          <a:p>
            <a:pPr lvl="4"/>
            <a:r>
              <a:rPr lang="en-US" altLang="tr-TR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US" altLang="tr-TR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832" tIns="45153" rIns="86832" bIns="45153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C50EBB30-396D-4250-92C8-7F18649D5E4E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2162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 dirty="0"/>
          </a:p>
        </p:txBody>
      </p:sp>
      <p:pic>
        <p:nvPicPr>
          <p:cNvPr id="5" name="Picture 15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57175"/>
            <a:ext cx="65563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549275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 altLang="tr-T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 alt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FFF7DC42-E63B-4D26-B0C4-1F7337FECE13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129419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444A5-19A9-47C2-B37F-0D1FB6536313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414882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013" y="69850"/>
            <a:ext cx="2058987" cy="6513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69850"/>
            <a:ext cx="6029325" cy="6513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50E9E-6AF7-405B-98C1-79AF6C545D6E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731554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985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52513"/>
            <a:ext cx="4013200" cy="553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52513"/>
            <a:ext cx="4013200" cy="553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C2B0-A404-4B2C-A79F-145E3631FD6C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188367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959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58FC-9C7F-44D3-8794-B7FCEA157442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196736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13200" cy="553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52513"/>
            <a:ext cx="4013200" cy="553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E0F0-0A2B-461E-B5B3-86A3FE98E28E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1349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7E59F-7AA1-4E6A-982A-DCAB69E64F46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10119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EFFC-1DBB-459D-9F6E-981A85AA7616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215853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9528C-5089-448F-9559-EF8ECDC1DC74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405089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A6BB-80C8-408C-A42C-9194FF8564C6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358320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342B-F96A-441C-9929-5A2D1B62E475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</p:spTree>
    <p:extLst>
      <p:ext uri="{BB962C8B-B14F-4D97-AF65-F5344CB8AC3E}">
        <p14:creationId xmlns:p14="http://schemas.microsoft.com/office/powerpoint/2010/main" val="182680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85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1788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 dirty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6402388"/>
            <a:ext cx="40481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1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687E01C-1BD9-4E97-BC91-8248334DEAB8}" type="slidenum">
              <a:rPr lang="en-GB" altLang="tr-TR"/>
              <a:pPr>
                <a:defRPr/>
              </a:pPr>
              <a:t>‹#›</a:t>
            </a:fld>
            <a:endParaRPr lang="en-GB" altLang="tr-TR" dirty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28575" y="6359525"/>
            <a:ext cx="14890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tr-TR" altLang="tr-TR" sz="1200" dirty="0" smtClean="0">
                <a:solidFill>
                  <a:srgbClr val="5E574E"/>
                </a:solidFill>
              </a:rPr>
              <a:t>EEM – DDK-3</a:t>
            </a:r>
            <a:endParaRPr lang="en-GB" altLang="tr-TR" sz="1200" dirty="0" smtClean="0">
              <a:solidFill>
                <a:srgbClr val="5E574E"/>
              </a:solidFill>
            </a:endParaRPr>
          </a:p>
        </p:txBody>
      </p:sp>
      <p:pic>
        <p:nvPicPr>
          <p:cNvPr id="1031" name="Picture 10" descr="image00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85725"/>
            <a:ext cx="65563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 Black" pitchFamily="34" charset="0"/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+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o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288" y="69850"/>
            <a:ext cx="8204200" cy="838200"/>
          </a:xfrm>
          <a:noFill/>
        </p:spPr>
        <p:txBody>
          <a:bodyPr/>
          <a:lstStyle/>
          <a:p>
            <a:r>
              <a:rPr lang="en-US" dirty="0" smtClean="0"/>
              <a:t>Program Structure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83771" y="1150224"/>
            <a:ext cx="8138159" cy="539426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813603" y="1401749"/>
            <a:ext cx="7854477" cy="4714613"/>
            <a:chOff x="1515287" y="1525323"/>
            <a:chExt cx="7736810" cy="4714613"/>
          </a:xfrm>
        </p:grpSpPr>
        <p:sp>
          <p:nvSpPr>
            <p:cNvPr id="9" name="TextBox 8"/>
            <p:cNvSpPr txBox="1"/>
            <p:nvPr/>
          </p:nvSpPr>
          <p:spPr>
            <a:xfrm>
              <a:off x="1515287" y="1525323"/>
              <a:ext cx="3931921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English Prep School at YU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471453" y="2108075"/>
              <a:ext cx="6530" cy="38492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1515287" y="2636580"/>
              <a:ext cx="3931921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Two Years at YU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15287" y="3765955"/>
              <a:ext cx="3931921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Two Years at ECAM Lyon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18551" y="4859249"/>
              <a:ext cx="3931921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One Year at ECAM Lyon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643153" y="3997752"/>
              <a:ext cx="43107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6245013" y="3765955"/>
              <a:ext cx="2985181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Joint B.S</a:t>
              </a:r>
              <a:r>
                <a:rPr lang="tr-TR" dirty="0" smtClean="0"/>
                <a:t>c</a:t>
              </a:r>
              <a:r>
                <a:rPr lang="en-US" dirty="0" smtClean="0"/>
                <a:t>. Diploma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66916" y="4629794"/>
              <a:ext cx="2985181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ECAM </a:t>
              </a:r>
              <a:r>
                <a:rPr lang="en-US" dirty="0" err="1" smtClean="0"/>
                <a:t>Ing</a:t>
              </a:r>
              <a:r>
                <a:rPr lang="en-US" dirty="0" smtClean="0"/>
                <a:t>. Diploma</a:t>
              </a:r>
              <a:endParaRPr lang="tr-TR" dirty="0" smtClean="0"/>
            </a:p>
            <a:p>
              <a:pPr algn="ctr"/>
              <a:r>
                <a:rPr lang="tr-TR" dirty="0" smtClean="0"/>
                <a:t>(</a:t>
              </a:r>
              <a:r>
                <a:rPr lang="tr-TR" dirty="0" err="1" smtClean="0"/>
                <a:t>Engineering</a:t>
              </a:r>
              <a:r>
                <a:rPr lang="tr-TR" dirty="0" smtClean="0"/>
                <a:t> </a:t>
              </a:r>
              <a:r>
                <a:rPr lang="tr-TR" dirty="0" err="1" smtClean="0"/>
                <a:t>Degree</a:t>
              </a:r>
              <a:r>
                <a:rPr lang="tr-TR" dirty="0" smtClean="0"/>
                <a:t> in France)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5643153" y="6239936"/>
              <a:ext cx="43107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" name="Straight Arrow Connector 19"/>
          <p:cNvCxnSpPr/>
          <p:nvPr/>
        </p:nvCxnSpPr>
        <p:spPr bwMode="auto">
          <a:xfrm>
            <a:off x="2789578" y="3131718"/>
            <a:ext cx="6629" cy="38492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810412" y="4208967"/>
            <a:ext cx="6629" cy="38492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813603" y="5870696"/>
            <a:ext cx="399172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Year at YU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82949" y="5354387"/>
            <a:ext cx="6629" cy="38492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4253" y="5039830"/>
            <a:ext cx="437631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640804" y="5885529"/>
            <a:ext cx="302727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YU M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S</a:t>
            </a:r>
            <a:r>
              <a:rPr lang="tr-TR" dirty="0" smtClean="0"/>
              <a:t>c</a:t>
            </a:r>
            <a:r>
              <a:rPr lang="en-US" dirty="0" smtClean="0"/>
              <a:t>. Diploma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89719" y="1401749"/>
            <a:ext cx="303058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B1 Level French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5307" y="1276615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30" name="TextBox 18"/>
          <p:cNvSpPr txBox="1"/>
          <p:nvPr/>
        </p:nvSpPr>
        <p:spPr>
          <a:xfrm>
            <a:off x="3002160" y="3099490"/>
            <a:ext cx="5776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2.00/4.00 </a:t>
            </a:r>
            <a:r>
              <a:rPr lang="tr-TR" sz="2000" dirty="0" smtClean="0"/>
              <a:t>C</a:t>
            </a:r>
            <a:r>
              <a:rPr lang="en-US" sz="2000" dirty="0" smtClean="0"/>
              <a:t>GPA</a:t>
            </a:r>
            <a:r>
              <a:rPr lang="en-US" sz="2000" dirty="0" smtClean="0"/>
              <a:t>, </a:t>
            </a:r>
            <a:r>
              <a:rPr lang="tr-TR" sz="2000" dirty="0" smtClean="0"/>
              <a:t>Minimum 120 ECTS, </a:t>
            </a:r>
            <a:r>
              <a:rPr lang="en-US" sz="2000" dirty="0" smtClean="0"/>
              <a:t>No F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69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288" y="69850"/>
            <a:ext cx="8204200" cy="838200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smtClean="0"/>
              <a:t>Structure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199" y="1013323"/>
            <a:ext cx="8579224" cy="5521947"/>
          </a:xfrm>
        </p:spPr>
        <p:txBody>
          <a:bodyPr/>
          <a:lstStyle/>
          <a:p>
            <a:r>
              <a:rPr lang="tr-TR" sz="3600" dirty="0" smtClean="0"/>
              <a:t>First </a:t>
            </a:r>
            <a:r>
              <a:rPr lang="en-US" sz="3600" dirty="0" smtClean="0"/>
              <a:t>2 Years in Y</a:t>
            </a:r>
            <a:r>
              <a:rPr lang="tr-TR" sz="3600" dirty="0" smtClean="0"/>
              <a:t>asar </a:t>
            </a:r>
            <a:r>
              <a:rPr lang="en-US" sz="3600" dirty="0" smtClean="0"/>
              <a:t>U</a:t>
            </a:r>
            <a:r>
              <a:rPr lang="tr-TR" sz="3600" dirty="0" err="1" smtClean="0"/>
              <a:t>niversity</a:t>
            </a:r>
            <a:r>
              <a:rPr lang="tr-TR" sz="3600" dirty="0" smtClean="0"/>
              <a:t> (YU)</a:t>
            </a:r>
            <a:endParaRPr lang="en-US" sz="3600" dirty="0" smtClean="0"/>
          </a:p>
          <a:p>
            <a:pPr lvl="1"/>
            <a:r>
              <a:rPr lang="en-US" dirty="0" smtClean="0"/>
              <a:t>120 ECTS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endParaRPr lang="en-US" dirty="0" smtClean="0"/>
          </a:p>
          <a:p>
            <a:pPr lvl="2"/>
            <a:r>
              <a:rPr lang="en-US" dirty="0" smtClean="0"/>
              <a:t>16 ECTS in French Culture</a:t>
            </a:r>
            <a:r>
              <a:rPr lang="tr-TR" dirty="0" smtClean="0"/>
              <a:t>/Language </a:t>
            </a:r>
            <a:r>
              <a:rPr lang="tr-TR" dirty="0" err="1" smtClean="0"/>
              <a:t>courses</a:t>
            </a:r>
            <a:r>
              <a:rPr lang="en-US" dirty="0" smtClean="0"/>
              <a:t> in French</a:t>
            </a:r>
            <a:endParaRPr lang="tr-TR" dirty="0"/>
          </a:p>
          <a:p>
            <a:pPr lvl="2"/>
            <a:r>
              <a:rPr lang="en-US" dirty="0" smtClean="0"/>
              <a:t>20 ECTS in Math</a:t>
            </a:r>
            <a:r>
              <a:rPr lang="tr-TR" dirty="0" smtClean="0"/>
              <a:t> </a:t>
            </a:r>
            <a:r>
              <a:rPr lang="tr-TR" dirty="0" err="1" smtClean="0"/>
              <a:t>courses</a:t>
            </a:r>
            <a:r>
              <a:rPr lang="en-US" dirty="0" smtClean="0"/>
              <a:t> in French</a:t>
            </a:r>
            <a:endParaRPr lang="tr-TR" dirty="0" smtClean="0"/>
          </a:p>
          <a:p>
            <a:pPr lvl="2"/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courses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English </a:t>
            </a:r>
            <a:r>
              <a:rPr lang="tr-TR" dirty="0" err="1" smtClean="0"/>
              <a:t>except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smtClean="0"/>
              <a:t>Language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smtClean="0"/>
              <a:t>Courses</a:t>
            </a:r>
            <a:r>
              <a:rPr lang="en-US" dirty="0" smtClean="0"/>
              <a:t>	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3600" dirty="0" smtClean="0"/>
              <a:t>2+1 </a:t>
            </a:r>
            <a:r>
              <a:rPr lang="en-US" sz="3600" dirty="0"/>
              <a:t>Years in </a:t>
            </a:r>
            <a:r>
              <a:rPr lang="en-US" sz="3600" dirty="0" smtClean="0"/>
              <a:t>ECAM Lyon</a:t>
            </a:r>
            <a:r>
              <a:rPr lang="tr-TR" sz="3600" dirty="0" smtClean="0"/>
              <a:t> </a:t>
            </a:r>
            <a:r>
              <a:rPr lang="tr-TR" sz="3600" dirty="0" smtClean="0"/>
              <a:t>in France</a:t>
            </a:r>
            <a:endParaRPr lang="en-US" sz="3600" dirty="0"/>
          </a:p>
          <a:p>
            <a:pPr lvl="1"/>
            <a:r>
              <a:rPr lang="en-US" dirty="0" smtClean="0"/>
              <a:t>120</a:t>
            </a:r>
            <a:r>
              <a:rPr lang="tr-TR" dirty="0" smtClean="0"/>
              <a:t> ECTS (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Joint</a:t>
            </a:r>
            <a:r>
              <a:rPr lang="tr-TR" dirty="0" smtClean="0"/>
              <a:t> B. </a:t>
            </a:r>
            <a:r>
              <a:rPr lang="tr-TR" dirty="0" err="1" smtClean="0"/>
              <a:t>Sc</a:t>
            </a:r>
            <a:r>
              <a:rPr lang="tr-TR" dirty="0" smtClean="0"/>
              <a:t>. Diploma) </a:t>
            </a:r>
            <a:r>
              <a:rPr lang="en-US" dirty="0" smtClean="0"/>
              <a:t>+</a:t>
            </a:r>
            <a:r>
              <a:rPr lang="tr-TR" dirty="0" smtClean="0"/>
              <a:t> </a:t>
            </a:r>
            <a:r>
              <a:rPr lang="en-US" dirty="0" smtClean="0"/>
              <a:t>60 ECTS</a:t>
            </a:r>
            <a:r>
              <a:rPr lang="tr-TR" dirty="0" smtClean="0"/>
              <a:t> (</a:t>
            </a:r>
            <a:r>
              <a:rPr lang="tr-TR" dirty="0" err="1" smtClean="0"/>
              <a:t>needed</a:t>
            </a:r>
            <a:r>
              <a:rPr lang="tr-TR" dirty="0" smtClean="0"/>
              <a:t> to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r>
              <a:rPr lang="tr-TR" dirty="0" smtClean="0"/>
              <a:t> </a:t>
            </a:r>
            <a:r>
              <a:rPr lang="tr-TR" dirty="0" err="1" smtClean="0"/>
              <a:t>Degree</a:t>
            </a:r>
            <a:r>
              <a:rPr lang="tr-TR" dirty="0" smtClean="0"/>
              <a:t> in France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courses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French</a:t>
            </a:r>
            <a:endParaRPr lang="en-US" dirty="0" smtClean="0"/>
          </a:p>
          <a:p>
            <a:pPr lvl="1"/>
            <a:r>
              <a:rPr lang="en-US" dirty="0" smtClean="0"/>
              <a:t>ECAM Lyon program </a:t>
            </a:r>
            <a:r>
              <a:rPr lang="en-US" dirty="0" smtClean="0"/>
              <a:t>contents</a:t>
            </a:r>
            <a:r>
              <a:rPr lang="tr-TR" dirty="0" smtClean="0"/>
              <a:t> (</a:t>
            </a:r>
            <a:r>
              <a:rPr lang="tr-TR" dirty="0" err="1" smtClean="0"/>
              <a:t>curriculum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preserved</a:t>
            </a:r>
          </a:p>
          <a:p>
            <a:pPr lvl="1"/>
            <a:r>
              <a:rPr lang="en-US" dirty="0" smtClean="0"/>
              <a:t>Additional courses in 5</a:t>
            </a:r>
            <a:r>
              <a:rPr lang="en-US" baseline="30000" dirty="0" smtClean="0"/>
              <a:t>th</a:t>
            </a:r>
            <a:r>
              <a:rPr lang="en-US" dirty="0" smtClean="0"/>
              <a:t> year may be counted towards an M.S</a:t>
            </a:r>
            <a:r>
              <a:rPr lang="tr-TR" dirty="0" smtClean="0"/>
              <a:t>c</a:t>
            </a:r>
            <a:r>
              <a:rPr lang="en-US" dirty="0" smtClean="0"/>
              <a:t>. degree from YU with additional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 COE7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llings COE7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llings COE7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COE7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COE7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21767</TotalTime>
  <Words>109</Words>
  <Application>Microsoft Office PowerPoint</Application>
  <PresentationFormat>Ekran Gösterisi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Stallings COE7e</vt:lpstr>
      <vt:lpstr>Program Structure 1</vt:lpstr>
      <vt:lpstr>Program Structure 2</vt:lpstr>
    </vt:vector>
  </TitlesOfParts>
  <Company>NEWI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Mustafa Secmen</dc:creator>
  <cp:lastModifiedBy>Mustafa Seçmen</cp:lastModifiedBy>
  <cp:revision>874</cp:revision>
  <cp:lastPrinted>2014-11-24T09:59:51Z</cp:lastPrinted>
  <dcterms:created xsi:type="dcterms:W3CDTF">1998-09-03T13:41:33Z</dcterms:created>
  <dcterms:modified xsi:type="dcterms:W3CDTF">2018-10-24T07:03:57Z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